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99536F5-0535-409B-8986-50BFBE40D29E}">
  <a:tblStyle styleId="{899536F5-0535-409B-8986-50BFBE40D29E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your video on during class time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logged into Slack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will break into groups of 3 for the excercises and use breakout rooms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You have been assigned to groups </a:t>
            </a:r>
            <a:endParaRPr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(A, B, C, 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{899536F5-0535-409B-8986-50BFBE40D29E}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